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385" r:id="rId10"/>
    <p:sldId id="287" r:id="rId1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9"/>
    <p:restoredTop sz="81690"/>
  </p:normalViewPr>
  <p:slideViewPr>
    <p:cSldViewPr snapToGrid="0" snapToObjects="1">
      <p:cViewPr varScale="1">
        <p:scale>
          <a:sx n="131" d="100"/>
          <a:sy n="131" d="100"/>
        </p:scale>
        <p:origin x="1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of the same file.</a:t>
            </a:r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will</a:t>
            </a:r>
          </a:p>
          <a:p>
            <a:r>
              <a:rPr lang="en-US" dirty="0"/>
              <a:t>  - Synchronize with main to get all the changes I just merged</a:t>
            </a:r>
          </a:p>
          <a:p>
            <a:r>
              <a:rPr lang="en-US" dirty="0"/>
              <a:t>  - Pick a round 2 issue</a:t>
            </a:r>
          </a:p>
          <a:p>
            <a:r>
              <a:rPr lang="en-US" dirty="0"/>
              <a:t>  - Create and switch to a new feature branch</a:t>
            </a:r>
          </a:p>
          <a:p>
            <a:r>
              <a:rPr lang="en-US" dirty="0"/>
              <a:t>  - Fix the issue</a:t>
            </a:r>
          </a:p>
          <a:p>
            <a:r>
              <a:rPr lang="en-US" dirty="0"/>
              <a:t>  - Stage and commit the changes</a:t>
            </a:r>
          </a:p>
          <a:p>
            <a:r>
              <a:rPr lang="en-US" dirty="0"/>
              <a:t>  - Push to the origin</a:t>
            </a:r>
          </a:p>
          <a:p>
            <a:r>
              <a:rPr lang="en-US" dirty="0"/>
              <a:t>  - Make a pull request to the upstream.</a:t>
            </a:r>
          </a:p>
          <a:p>
            <a:endParaRPr lang="en-US" dirty="0"/>
          </a:p>
          <a:p>
            <a:r>
              <a:rPr lang="en-US" dirty="0"/>
              <a:t>The hook is…</a:t>
            </a:r>
          </a:p>
          <a:p>
            <a:r>
              <a:rPr lang="en-US" dirty="0"/>
              <a:t>  - There are only 4 round 2 issues</a:t>
            </a:r>
          </a:p>
          <a:p>
            <a:r>
              <a:rPr lang="en-US" dirty="0"/>
              <a:t>  - So many of you will work on the same part of the code.</a:t>
            </a:r>
          </a:p>
          <a:p>
            <a:r>
              <a:rPr lang="en-US" dirty="0"/>
              <a:t>  - Thus, working on the Round 2 issues will create conflicts.</a:t>
            </a:r>
          </a:p>
          <a:p>
            <a:r>
              <a:rPr lang="en-US" dirty="0"/>
              <a:t>    - Your change may be different than someone else’s.</a:t>
            </a:r>
          </a:p>
          <a:p>
            <a:r>
              <a:rPr lang="en-US" dirty="0"/>
              <a:t>    - Or even if your changes are identical, git cannot necessarily detect that.</a:t>
            </a:r>
          </a:p>
          <a:p>
            <a:r>
              <a:rPr lang="en-US" dirty="0"/>
              <a:t>      - Because the commits are different – i.e. have different names, ID, timestamps</a:t>
            </a:r>
          </a:p>
          <a:p>
            <a:r>
              <a:rPr lang="en-US" dirty="0"/>
              <a:t>      - so who would get credit for it?</a:t>
            </a:r>
          </a:p>
          <a:p>
            <a:endParaRPr lang="en-US" dirty="0"/>
          </a:p>
          <a:p>
            <a:r>
              <a:rPr lang="en-US" dirty="0"/>
              <a:t>We’ll see what these conflicts look like next week!</a:t>
            </a:r>
          </a:p>
          <a:p>
            <a:r>
              <a:rPr lang="en-US" dirty="0"/>
              <a:t>  - and how </a:t>
            </a:r>
            <a:r>
              <a:rPr lang="en-US"/>
              <a:t>to deal with them.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72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11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3DCB6-63B3-AC14-AE02-AA7586A11FCA}"/>
              </a:ext>
            </a:extLst>
          </p:cNvPr>
          <p:cNvSpPr txBox="1"/>
          <p:nvPr/>
        </p:nvSpPr>
        <p:spPr>
          <a:xfrm>
            <a:off x="762000" y="2039680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10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BF59C-B6AD-DE70-7828-CEAAA119A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71" y="1030332"/>
            <a:ext cx="4880029" cy="41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737" y="1328774"/>
            <a:ext cx="4103601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HW Activity: Do it all again…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6577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5641</TotalTime>
  <Words>2083</Words>
  <Application>Microsoft Macintosh PowerPoint</Application>
  <PresentationFormat>On-screen Show (16:9)</PresentationFormat>
  <Paragraphs>266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Dosis</vt:lpstr>
      <vt:lpstr>Dosis ExtraLight</vt:lpstr>
      <vt:lpstr>Segoe Print</vt:lpstr>
      <vt:lpstr>Titillium Web Light</vt:lpstr>
      <vt:lpstr>Mowbray template</vt:lpstr>
      <vt:lpstr>11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HW Activity: Do it all again…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Goble, William</cp:lastModifiedBy>
  <cp:revision>433</cp:revision>
  <dcterms:created xsi:type="dcterms:W3CDTF">2020-09-29T11:59:10Z</dcterms:created>
  <dcterms:modified xsi:type="dcterms:W3CDTF">2023-08-16T20:21:01Z</dcterms:modified>
</cp:coreProperties>
</file>

<file path=docProps/thumbnail.jpeg>
</file>